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tags/tag94.xml" ContentType="application/vnd.openxmlformats-officedocument.presentationml.tags+xml"/>
  <Override PartName="/ppt/notesSlides/notesSlide3.xml" ContentType="application/vnd.openxmlformats-officedocument.presentationml.notesSlide+xml"/>
  <Override PartName="/ppt/tags/tag95.xml" ContentType="application/vnd.openxmlformats-officedocument.presentationml.tags+xml"/>
  <Override PartName="/ppt/notesSlides/notesSlide4.xml" ContentType="application/vnd.openxmlformats-officedocument.presentationml.notesSlide+xml"/>
  <Override PartName="/ppt/tags/tag96.xml" ContentType="application/vnd.openxmlformats-officedocument.presentationml.tags+xml"/>
  <Override PartName="/ppt/notesSlides/notesSlide5.xml" ContentType="application/vnd.openxmlformats-officedocument.presentationml.notesSlide+xml"/>
  <Override PartName="/ppt/tags/tag97.xml" ContentType="application/vnd.openxmlformats-officedocument.presentationml.tags+xml"/>
  <Override PartName="/ppt/notesSlides/notesSlide6.xml" ContentType="application/vnd.openxmlformats-officedocument.presentationml.notesSlide+xml"/>
  <Override PartName="/ppt/tags/tag9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7"/>
  </p:sldMasterIdLst>
  <p:notesMasterIdLst>
    <p:notesMasterId r:id="rId29"/>
  </p:notesMasterIdLst>
  <p:handoutMasterIdLst>
    <p:handoutMasterId r:id="rId30"/>
  </p:handoutMasterIdLst>
  <p:sldIdLst>
    <p:sldId id="957" r:id="rId18"/>
    <p:sldId id="963" r:id="rId19"/>
    <p:sldId id="964" r:id="rId20"/>
    <p:sldId id="966" r:id="rId21"/>
    <p:sldId id="960" r:id="rId22"/>
    <p:sldId id="961" r:id="rId23"/>
    <p:sldId id="965" r:id="rId24"/>
    <p:sldId id="962" r:id="rId25"/>
    <p:sldId id="958" r:id="rId26"/>
    <p:sldId id="951" r:id="rId27"/>
    <p:sldId id="953" r:id="rId28"/>
  </p:sldIdLst>
  <p:sldSz cx="12198350" cy="6858000"/>
  <p:notesSz cx="6858000" cy="9686925"/>
  <p:custDataLst>
    <p:custData r:id="rId16"/>
    <p:tags r:id="rId31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  <a:srgbClr val="7DD2E6"/>
    <a:srgbClr val="D2D741"/>
    <a:srgbClr val="AAB414"/>
    <a:srgbClr val="879628"/>
    <a:srgbClr val="647D2D"/>
    <a:srgbClr val="465F19"/>
    <a:srgbClr val="41AAC8"/>
    <a:srgbClr val="2387AA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02" autoAdjust="0"/>
    <p:restoredTop sz="94660" autoAdjust="0"/>
  </p:normalViewPr>
  <p:slideViewPr>
    <p:cSldViewPr snapToObjects="1" showGuides="1">
      <p:cViewPr varScale="1">
        <p:scale>
          <a:sx n="111" d="100"/>
          <a:sy n="111" d="100"/>
        </p:scale>
        <p:origin x="936" y="90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-3654" y="-34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tags" Target="tags/tag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6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9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9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2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8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14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5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12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8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139290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endParaRPr lang="en-US" sz="1000" b="1" noProof="0" dirty="0"/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0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1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AG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6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YYYY-MM-DD</a:t>
            </a:r>
          </a:p>
        </p:txBody>
      </p:sp>
      <p:sp>
        <p:nvSpPr>
          <p:cNvPr id="65" name="cdtTextBox 11 Id18"/>
          <p:cNvSpPr txBox="1"/>
          <p:nvPr>
            <p:custDataLst>
              <p:tags r:id="rId57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8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Siemens</a:t>
            </a:r>
            <a:r>
              <a:rPr lang="en-US" sz="1000" baseline="0" noProof="0" dirty="0">
                <a:solidFill>
                  <a:srgbClr val="000000"/>
                </a:solidFill>
              </a:rPr>
              <a:t> PLM Software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0" r:id="rId3"/>
    <p:sldLayoutId id="2147483719" r:id="rId4"/>
    <p:sldLayoutId id="2147483711" r:id="rId5"/>
    <p:sldLayoutId id="2147483703" r:id="rId6"/>
    <p:sldLayoutId id="2147483679" r:id="rId7"/>
    <p:sldLayoutId id="2147483695" r:id="rId8"/>
    <p:sldLayoutId id="2147483705" r:id="rId9"/>
    <p:sldLayoutId id="2147483706" r:id="rId10"/>
    <p:sldLayoutId id="2147483713" r:id="rId11"/>
    <p:sldLayoutId id="2147483712" r:id="rId12"/>
    <p:sldLayoutId id="2147483670" r:id="rId13"/>
    <p:sldLayoutId id="2147483692" r:id="rId14"/>
    <p:sldLayoutId id="2147483696" r:id="rId15"/>
    <p:sldLayoutId id="2147483707" r:id="rId16"/>
    <p:sldLayoutId id="2147483715" r:id="rId17"/>
    <p:sldLayoutId id="2147483683" r:id="rId18"/>
    <p:sldLayoutId id="2147483681" r:id="rId19"/>
    <p:sldLayoutId id="2147483697" r:id="rId20"/>
    <p:sldLayoutId id="2147483691" r:id="rId21"/>
    <p:sldLayoutId id="2147483693" r:id="rId22"/>
    <p:sldLayoutId id="2147483684" r:id="rId23"/>
    <p:sldLayoutId id="2147483685" r:id="rId24"/>
    <p:sldLayoutId id="2147483694" r:id="rId25"/>
    <p:sldLayoutId id="2147483686" r:id="rId26"/>
    <p:sldLayoutId id="2147483688" r:id="rId27"/>
    <p:sldLayoutId id="2147483704" r:id="rId2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8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308567"/>
            <a:ext cx="6480000" cy="1493928"/>
          </a:xfrm>
        </p:spPr>
        <p:txBody>
          <a:bodyPr/>
          <a:lstStyle/>
          <a:p>
            <a:r>
              <a:rPr lang="en-US" dirty="0"/>
              <a:t>Plants vs Zombies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Team 10: Critical Hit Studios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Realize innovation.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AG 2019</a:t>
            </a:r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 bwMode="auto">
          <a:xfrm>
            <a:off x="671617" y="2132820"/>
            <a:ext cx="8424440" cy="392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6350" indent="-6350"/>
            <a:r>
              <a:rPr lang="en-US" kern="0" dirty="0"/>
              <a:t>Presenters</a:t>
            </a:r>
          </a:p>
          <a:p>
            <a:pPr marL="6350" indent="-6350"/>
            <a:endParaRPr lang="en-US" sz="1100" kern="0" dirty="0"/>
          </a:p>
          <a:p>
            <a:pPr marL="6350" indent="-6350"/>
            <a:r>
              <a:rPr lang="en-US" sz="1800" b="0" kern="0" dirty="0"/>
              <a:t>Team 10 : Critical Hit Studios .</a:t>
            </a:r>
          </a:p>
          <a:p>
            <a:pPr marL="6350" indent="-6350"/>
            <a:r>
              <a:rPr lang="en-US" sz="1800" b="0" kern="0" dirty="0"/>
              <a:t>Mentor    : Nilesh Gupta </a:t>
            </a:r>
          </a:p>
          <a:p>
            <a:pPr marL="6350" indent="-6350"/>
            <a:endParaRPr lang="en-US" sz="1800" b="0" kern="0" dirty="0"/>
          </a:p>
          <a:p>
            <a:pPr marL="6350" indent="-6350"/>
            <a:br>
              <a:rPr lang="en-US" sz="1800" b="0" kern="0" dirty="0"/>
            </a:br>
            <a:r>
              <a:rPr lang="en-US" sz="1800" b="0" kern="0" dirty="0"/>
              <a:t>Aman Garg</a:t>
            </a:r>
          </a:p>
          <a:p>
            <a:pPr marL="6350" indent="-6350"/>
            <a:r>
              <a:rPr lang="en-US" sz="1800" b="0" kern="0" dirty="0"/>
              <a:t>Apurva Surve</a:t>
            </a:r>
          </a:p>
          <a:p>
            <a:pPr marL="6350" indent="-6350"/>
            <a:r>
              <a:rPr lang="en-US" sz="1800" b="0" kern="0" dirty="0"/>
              <a:t>Avanti Dorle</a:t>
            </a:r>
          </a:p>
          <a:p>
            <a:pPr marL="6350" indent="-6350"/>
            <a:r>
              <a:rPr lang="en-US" sz="1800" b="0" kern="0" dirty="0"/>
              <a:t>Mayank </a:t>
            </a:r>
            <a:r>
              <a:rPr lang="en-US" sz="1800" b="0" kern="0" dirty="0" err="1"/>
              <a:t>Nagpurkar</a:t>
            </a:r>
            <a:endParaRPr lang="en-US" sz="1800" b="0" kern="0" dirty="0"/>
          </a:p>
          <a:p>
            <a:pPr marL="6350" indent="-6350"/>
            <a:r>
              <a:rPr lang="en-US" sz="1800" b="0" kern="0" dirty="0" err="1"/>
              <a:t>Purva</a:t>
            </a:r>
            <a:r>
              <a:rPr lang="en-US" sz="1800" b="0" kern="0" dirty="0"/>
              <a:t> </a:t>
            </a:r>
            <a:r>
              <a:rPr lang="en-US" sz="1800" b="0" kern="0" dirty="0" err="1"/>
              <a:t>Ekatpure</a:t>
            </a:r>
            <a:endParaRPr lang="en-US" sz="1800" b="0" kern="0" dirty="0"/>
          </a:p>
          <a:p>
            <a:pPr marL="6350" indent="-6350"/>
            <a:r>
              <a:rPr lang="en-US" sz="1800" b="0" kern="0" dirty="0"/>
              <a:t>Shivkumar </a:t>
            </a:r>
            <a:r>
              <a:rPr lang="en-US" sz="1800" b="0" kern="0" dirty="0" err="1"/>
              <a:t>Patil</a:t>
            </a:r>
            <a:r>
              <a:rPr lang="en-US" sz="1800" b="0" kern="0" dirty="0"/>
              <a:t> 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56774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062535"/>
            <a:ext cx="8424440" cy="1663205"/>
          </a:xfrm>
        </p:spPr>
        <p:txBody>
          <a:bodyPr/>
          <a:lstStyle/>
          <a:p>
            <a:pPr marL="6350" indent="-6350"/>
            <a:r>
              <a:rPr lang="en-US" dirty="0"/>
              <a:t>Thank you.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32570"/>
            <a:ext cx="8424440" cy="4279306"/>
          </a:xfrm>
        </p:spPr>
        <p:txBody>
          <a:bodyPr anchor="t" anchorCtr="0"/>
          <a:lstStyle/>
          <a:p>
            <a:pPr>
              <a:spcBef>
                <a:spcPts val="1800"/>
              </a:spcBef>
            </a:pPr>
            <a:r>
              <a:rPr lang="en-US" dirty="0"/>
              <a:t>Agenda:</a:t>
            </a:r>
            <a:br>
              <a:rPr lang="en-US" dirty="0"/>
            </a:br>
            <a:br>
              <a:rPr lang="en-US" dirty="0"/>
            </a:br>
            <a:r>
              <a:rPr lang="en-US" sz="1800" b="0" dirty="0"/>
              <a:t>Problem Statement</a:t>
            </a:r>
            <a:br>
              <a:rPr lang="en-US" sz="1800" b="0" dirty="0"/>
            </a:br>
            <a:r>
              <a:rPr lang="en-US" sz="1800" b="0" dirty="0"/>
              <a:t>Short Live Demo</a:t>
            </a:r>
            <a:br>
              <a:rPr lang="en-US" sz="1800" b="0" dirty="0"/>
            </a:br>
            <a:r>
              <a:rPr lang="en-US" sz="1800" b="0" dirty="0"/>
              <a:t>Pre-recorded Highlights Demo</a:t>
            </a:r>
            <a:br>
              <a:rPr lang="en-US" sz="1800" b="0" dirty="0"/>
            </a:br>
            <a:r>
              <a:rPr lang="en-US" sz="1800" b="0" dirty="0"/>
              <a:t>Architecture Diagram</a:t>
            </a:r>
            <a:br>
              <a:rPr lang="en-US" sz="1800" b="0" dirty="0"/>
            </a:br>
            <a:r>
              <a:rPr lang="en-US" sz="1800" b="0" dirty="0"/>
              <a:t>Module Description</a:t>
            </a:r>
            <a:br>
              <a:rPr lang="en-US" sz="1800" b="0" dirty="0"/>
            </a:br>
            <a:r>
              <a:rPr lang="en-US" sz="1800" b="0" dirty="0"/>
              <a:t>Challenges</a:t>
            </a:r>
            <a:br>
              <a:rPr lang="en-US" sz="1800" b="0" dirty="0"/>
            </a:br>
            <a:r>
              <a:rPr lang="en-US" sz="1800" b="0" dirty="0"/>
              <a:t>About the Team</a:t>
            </a:r>
            <a:br>
              <a:rPr lang="en-US" sz="1800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3851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Creating a clone of Plant vs Zombies game, which is a desktop application. The aim of the game is to protect user’s house from zombies, using magical plants.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b="0" noProof="0" dirty="0"/>
          </a:p>
        </p:txBody>
      </p:sp>
      <p:pic>
        <p:nvPicPr>
          <p:cNvPr id="2" name="finalhorde">
            <a:hlinkClick r:id="" action="ppaction://media"/>
            <a:extLst>
              <a:ext uri="{FF2B5EF4-FFF2-40B4-BE49-F238E27FC236}">
                <a16:creationId xmlns:a16="http://schemas.microsoft.com/office/drawing/2014/main" id="{E934949A-EAB2-4D73-88A1-50662C1D810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142" y="95044"/>
            <a:ext cx="11854066" cy="6667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92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Architecture Diagram :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44747-FB87-4CBD-A7C8-92257C89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91" y="1496425"/>
            <a:ext cx="5561367" cy="4631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79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description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595B-551B-4DDC-A267-3633E393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25" y="1480020"/>
            <a:ext cx="5040700" cy="4668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28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of the 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Class diagram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No cyclic dependency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Game layout (UI)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Interaction between various game assets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Scalability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Maintaining fair economy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52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statistics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LINES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1605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FILES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22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COMMITS IN GIT REPOSITORY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150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b="1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AVG. NO. OF COMMITS PER DAY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rgbClr val="000000"/>
                </a:solidFill>
              </a:rPr>
              <a:t>Approximately 12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dirty="0">
              <a:solidFill>
                <a:srgbClr val="41AA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12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‘Critical Hit Studios’ &amp; T</a:t>
            </a:r>
            <a:r>
              <a:rPr lang="en-US" noProof="0" dirty="0"/>
              <a:t>asks List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>
                <a:solidFill>
                  <a:srgbClr val="41AAAA"/>
                </a:solidFill>
              </a:rPr>
              <a:t>Aman : </a:t>
            </a:r>
            <a:r>
              <a:rPr lang="en-US" sz="1600" dirty="0">
                <a:solidFill>
                  <a:schemeClr val="tx1"/>
                </a:solidFill>
              </a:rPr>
              <a:t>Assets making, UI of start screen, level select screen, functionality of sun count, code review &amp; bug fixes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Apurva : </a:t>
            </a:r>
            <a:r>
              <a:rPr lang="en-US" sz="1600" dirty="0">
                <a:solidFill>
                  <a:schemeClr val="tx1"/>
                </a:solidFill>
              </a:rPr>
              <a:t>Audio background, audio source managing, sound effects, Help screen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Avanti : </a:t>
            </a:r>
            <a:r>
              <a:rPr lang="en-US" sz="1600" dirty="0">
                <a:solidFill>
                  <a:schemeClr val="tx1"/>
                </a:solidFill>
              </a:rPr>
              <a:t>Functionalities of pea shooter, freeze plant, pea, freeze pea, pea-zombie collision and death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Mayank : </a:t>
            </a:r>
            <a:r>
              <a:rPr lang="en-US" sz="1600" dirty="0">
                <a:solidFill>
                  <a:schemeClr val="tx1"/>
                </a:solidFill>
              </a:rPr>
              <a:t>Functionalities of grid, sun, horde, user event, check path, save, smoke, game manager 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Purva : </a:t>
            </a:r>
            <a:r>
              <a:rPr lang="en-US" sz="1600" dirty="0">
                <a:solidFill>
                  <a:schemeClr val="tx1"/>
                </a:solidFill>
              </a:rPr>
              <a:t>Functionalities of regular &amp; </a:t>
            </a:r>
            <a:r>
              <a:rPr lang="en-US" sz="1600" dirty="0" err="1">
                <a:solidFill>
                  <a:schemeClr val="tx1"/>
                </a:solidFill>
              </a:rPr>
              <a:t>armoured</a:t>
            </a:r>
            <a:r>
              <a:rPr lang="en-US" sz="1600" dirty="0">
                <a:solidFill>
                  <a:schemeClr val="tx1"/>
                </a:solidFill>
              </a:rPr>
              <a:t> zombies, game lose, spawning zombies, game balancing, progress bar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41AAAA"/>
                </a:solidFill>
              </a:rPr>
              <a:t>Shivkumar</a:t>
            </a:r>
            <a:r>
              <a:rPr lang="en-US" sz="1600" b="1" dirty="0">
                <a:solidFill>
                  <a:srgbClr val="41AAAA"/>
                </a:solidFill>
              </a:rPr>
              <a:t> : </a:t>
            </a:r>
            <a:r>
              <a:rPr lang="en-US" sz="1600" dirty="0">
                <a:solidFill>
                  <a:schemeClr val="tx1"/>
                </a:solidFill>
              </a:rPr>
              <a:t>Functionalities of tile, panel, dialog box, game win, walnut, user event, game manager</a:t>
            </a:r>
            <a:endParaRPr lang="en-US" sz="1600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68857-03B0-4A3E-8BEA-5E6BCDEC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845" y="1616098"/>
            <a:ext cx="4406250" cy="2478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39510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 + Navigation</Name>
  <PpLayout>32</PpLayout>
  <Index>19</Index>
</p4ppTags>
</file>

<file path=customXml/item10.xml><?xml version="1.0" encoding="utf-8"?>
<p4ppTags>
  <Name>One object (large)</Name>
  <PpLayout>16</PpLayout>
  <Index>10</Index>
</p4ppTags>
</file>

<file path=customXml/item11.xml><?xml version="1.0" encoding="utf-8"?>
<p4ppTags>
  <Name>Free Content</Name>
  <PpLayout>11</PpLayout>
  <Index>9</Index>
</p4ppTags>
</file>

<file path=customXml/item12.xml><?xml version="1.0" encoding="utf-8"?>
<p4ppTags>
  <Name>Three columns + Navigation</Name>
  <PpLayout>32</PpLayout>
  <Index>20</Index>
</p4ppTags>
</file>

<file path=customXml/item13.xml><?xml version="1.0" encoding="utf-8"?>
<p4ppTags>
  <Name>Three columns</Name>
  <PpLayout>32</PpLayout>
  <Index>14</Index>
</p4ppTags>
</file>

<file path=customXml/item14.xml><?xml version="1.0" encoding="utf-8"?>
<p4ppTags>
  <Name>One object (small)</Name>
  <PpLayout>16</PpLayout>
  <Index>11</Index>
</p4ppTags>
</file>

<file path=customXml/item15.xml><?xml version="1.0" encoding="utf-8"?>
<p4ppTags>
  <Name>One object (large) + Navigation</Name>
  <PpLayout>32</PpLayout>
  <Index>17</Index>
</p4ppTags>
</file>

<file path=customXml/item16.xml><?xml version="1.0" encoding="utf-8"?>
<p4ppTags/>
</file>

<file path=customXml/item2.xml><?xml version="1.0" encoding="utf-8"?>
<p4ppTags>
  <Name>Four objects</Name>
  <PpLayout>24</PpLayout>
  <Index>15</Index>
</p4ppTags>
</file>

<file path=customXml/item3.xml><?xml version="1.0" encoding="utf-8"?>
<p4ppTags>
  <Name>One object (small) + Navigation</Name>
  <PpLayout>32</PpLayout>
  <Index>18</Index>
</p4ppTags>
</file>

<file path=customXml/item4.xml><?xml version="1.0" encoding="utf-8"?>
<p4ppTags>
  <Name>Two rows</Name>
  <PpLayout>32</PpLayout>
  <Index>13</Index>
</p4ppTags>
</file>

<file path=customXml/item5.xml><?xml version="1.0" encoding="utf-8"?>
<p4ppTags>
  <Name>Free Content + Navigation</Name>
  <PpLayout>32</PpLayout>
  <Index>16</Index>
</p4ppTags>
</file>

<file path=customXml/item6.xml><?xml version="1.0" encoding="utf-8"?>
<p4ppTags>
  <Name>Two rows + Navigation</Name>
  <PpLayout>32</PpLayout>
  <Index>21</Index>
</p4ppTags>
</file>

<file path=customXml/item7.xml><?xml version="1.0" encoding="utf-8"?>
<p4ppTags>
  <Name>Two columns</Name>
  <PpLayout>29</PpLayout>
  <Index>12</Index>
</p4ppTags>
</file>

<file path=customXml/item8.xml><?xml version="1.0" encoding="utf-8"?>
<p4ppTags>
  <Name>Four objects + Navigation</Name>
  <PpLayout>32</PpLayout>
  <Index>22</Index>
</p4ppTags>
</file>

<file path=customXml/item9.xml><?xml version="1.0" encoding="utf-8"?>
<p4ppTags>
  <Name>Text + Index</Name>
  <PpLayout>32</PpLayout>
  <Index>8</Index>
</p4ppTags>
</file>

<file path=customXml/itemProps1.xml><?xml version="1.0" encoding="utf-8"?>
<ds:datastoreItem xmlns:ds="http://schemas.openxmlformats.org/officeDocument/2006/customXml" ds:itemID="{D7BABA95-BFFE-422B-8591-3271669EEA88}">
  <ds:schemaRefs/>
</ds:datastoreItem>
</file>

<file path=customXml/itemProps10.xml><?xml version="1.0" encoding="utf-8"?>
<ds:datastoreItem xmlns:ds="http://schemas.openxmlformats.org/officeDocument/2006/customXml" ds:itemID="{80661B8B-A327-44F9-823B-4D9EE0B3EC78}">
  <ds:schemaRefs/>
</ds:datastoreItem>
</file>

<file path=customXml/itemProps11.xml><?xml version="1.0" encoding="utf-8"?>
<ds:datastoreItem xmlns:ds="http://schemas.openxmlformats.org/officeDocument/2006/customXml" ds:itemID="{D8097D0C-BE3E-4AEC-9593-65CFCCB19297}">
  <ds:schemaRefs/>
</ds:datastoreItem>
</file>

<file path=customXml/itemProps12.xml><?xml version="1.0" encoding="utf-8"?>
<ds:datastoreItem xmlns:ds="http://schemas.openxmlformats.org/officeDocument/2006/customXml" ds:itemID="{85D77EE6-52B7-48BE-9EDB-748F1EBB53DE}">
  <ds:schemaRefs/>
</ds:datastoreItem>
</file>

<file path=customXml/itemProps13.xml><?xml version="1.0" encoding="utf-8"?>
<ds:datastoreItem xmlns:ds="http://schemas.openxmlformats.org/officeDocument/2006/customXml" ds:itemID="{15CF3461-70D1-4B54-AFAB-DAFDA0A238CD}">
  <ds:schemaRefs/>
</ds:datastoreItem>
</file>

<file path=customXml/itemProps14.xml><?xml version="1.0" encoding="utf-8"?>
<ds:datastoreItem xmlns:ds="http://schemas.openxmlformats.org/officeDocument/2006/customXml" ds:itemID="{1618AA06-B22E-4D19-9680-0D7830426729}">
  <ds:schemaRefs/>
</ds:datastoreItem>
</file>

<file path=customXml/itemProps15.xml><?xml version="1.0" encoding="utf-8"?>
<ds:datastoreItem xmlns:ds="http://schemas.openxmlformats.org/officeDocument/2006/customXml" ds:itemID="{B27F640E-84DF-4F97-BC70-D045F1E6594F}">
  <ds:schemaRefs/>
</ds:datastoreItem>
</file>

<file path=customXml/itemProps16.xml><?xml version="1.0" encoding="utf-8"?>
<ds:datastoreItem xmlns:ds="http://schemas.openxmlformats.org/officeDocument/2006/customXml" ds:itemID="{572FBA73-6DBF-45DA-8282-9342320CFAB0}">
  <ds:schemaRefs/>
</ds:datastoreItem>
</file>

<file path=customXml/itemProps2.xml><?xml version="1.0" encoding="utf-8"?>
<ds:datastoreItem xmlns:ds="http://schemas.openxmlformats.org/officeDocument/2006/customXml" ds:itemID="{1581BFFB-B4CE-47A8-BE77-DC1339B1E5A7}">
  <ds:schemaRefs/>
</ds:datastoreItem>
</file>

<file path=customXml/itemProps3.xml><?xml version="1.0" encoding="utf-8"?>
<ds:datastoreItem xmlns:ds="http://schemas.openxmlformats.org/officeDocument/2006/customXml" ds:itemID="{D9FE249F-833E-4CF0-BECB-552D01D7DC9E}">
  <ds:schemaRefs/>
</ds:datastoreItem>
</file>

<file path=customXml/itemProps4.xml><?xml version="1.0" encoding="utf-8"?>
<ds:datastoreItem xmlns:ds="http://schemas.openxmlformats.org/officeDocument/2006/customXml" ds:itemID="{38AB8DE4-FD9B-4166-BEC3-3F1753596133}">
  <ds:schemaRefs/>
</ds:datastoreItem>
</file>

<file path=customXml/itemProps5.xml><?xml version="1.0" encoding="utf-8"?>
<ds:datastoreItem xmlns:ds="http://schemas.openxmlformats.org/officeDocument/2006/customXml" ds:itemID="{7CC5F709-E74B-4E5F-A728-923D5062EBEF}">
  <ds:schemaRefs/>
</ds:datastoreItem>
</file>

<file path=customXml/itemProps6.xml><?xml version="1.0" encoding="utf-8"?>
<ds:datastoreItem xmlns:ds="http://schemas.openxmlformats.org/officeDocument/2006/customXml" ds:itemID="{6C79E4F8-DCFB-483C-880A-AEEC6AAFC838}">
  <ds:schemaRefs/>
</ds:datastoreItem>
</file>

<file path=customXml/itemProps7.xml><?xml version="1.0" encoding="utf-8"?>
<ds:datastoreItem xmlns:ds="http://schemas.openxmlformats.org/officeDocument/2006/customXml" ds:itemID="{1666F4C2-68F5-4840-A44A-1A646C0925A1}">
  <ds:schemaRefs/>
</ds:datastoreItem>
</file>

<file path=customXml/itemProps8.xml><?xml version="1.0" encoding="utf-8"?>
<ds:datastoreItem xmlns:ds="http://schemas.openxmlformats.org/officeDocument/2006/customXml" ds:itemID="{EAB520BC-C6EC-457E-8AB5-55DB67C86858}">
  <ds:schemaRefs/>
</ds:datastoreItem>
</file>

<file path=customXml/itemProps9.xml><?xml version="1.0" encoding="utf-8"?>
<ds:datastoreItem xmlns:ds="http://schemas.openxmlformats.org/officeDocument/2006/customXml" ds:itemID="{7E35FEDB-1F0E-4D67-A313-4AC59C26FF2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549</TotalTime>
  <Words>205</Words>
  <Application>Microsoft Office PowerPoint</Application>
  <PresentationFormat>Custom</PresentationFormat>
  <Paragraphs>67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Unicode MS</vt:lpstr>
      <vt:lpstr>ＭＳ Ｐゴシック</vt:lpstr>
      <vt:lpstr>Arial</vt:lpstr>
      <vt:lpstr>Wingdings</vt:lpstr>
      <vt:lpstr>ヒラギノ角ゴ Pro W3</vt:lpstr>
      <vt:lpstr>Siemens 2017 – 16:9</vt:lpstr>
      <vt:lpstr>Plants vs Zombies  Team 10: Critical Hit Studios</vt:lpstr>
      <vt:lpstr>Agenda:  Problem Statement Short Live Demo Pre-recorded Highlights Demo Architecture Diagram Module Description Challenges About the Team </vt:lpstr>
      <vt:lpstr>Problem Statement</vt:lpstr>
      <vt:lpstr>PowerPoint Presentation</vt:lpstr>
      <vt:lpstr>Architecture Diagram :</vt:lpstr>
      <vt:lpstr>Module description</vt:lpstr>
      <vt:lpstr>Key challenges of the problem statement</vt:lpstr>
      <vt:lpstr>Code statistics </vt:lpstr>
      <vt:lpstr>Team ‘Critical Hit Studios’ &amp; Tasks List</vt:lpstr>
      <vt:lpstr>PowerPoint Presentation</vt:lpstr>
      <vt:lpstr>Thank you. 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Denning, Lici</dc:creator>
  <cp:keywords>C_Restricted</cp:keywords>
  <cp:lastModifiedBy>Ekatpure, Purva (DI SW LCS APPS SA&amp;S)</cp:lastModifiedBy>
  <cp:revision>70</cp:revision>
  <cp:lastPrinted>2017-05-16T13:00:22Z</cp:lastPrinted>
  <dcterms:created xsi:type="dcterms:W3CDTF">2017-05-16T13:00:10Z</dcterms:created>
  <dcterms:modified xsi:type="dcterms:W3CDTF">2019-07-25T13:21:57Z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